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57" r:id="rId3"/>
    <p:sldId id="258" r:id="rId4"/>
    <p:sldId id="259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AD47E25A-4C7E-426A-AE07-E07546B4511D}">
          <p14:sldIdLst>
            <p14:sldId id="262"/>
          </p14:sldIdLst>
        </p14:section>
        <p14:section name="Раздел 1" id="{6A5211CD-5A02-4604-8968-9387DBB216DC}">
          <p14:sldIdLst>
            <p14:sldId id="257"/>
          </p14:sldIdLst>
        </p14:section>
        <p14:section name="Раздел 2" id="{E913F99A-B465-4387-82F0-439AA0729DFB}">
          <p14:sldIdLst>
            <p14:sldId id="258"/>
          </p14:sldIdLst>
        </p14:section>
        <p14:section name="Раздел 3" id="{78AF076A-4862-4404-951F-2C815F0A8B6D}">
          <p14:sldIdLst>
            <p14:sldId id="259"/>
          </p14:sldIdLst>
        </p14:section>
        <p14:section name="Раздел 4" id="{9224DB0F-D2E0-44F3-8611-A2F31C6D7419}">
          <p14:sldIdLst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8D5FF-C092-42AA-8D60-70C1BEBC0D53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1156D-51E7-40C6-BC49-D77EDA652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8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0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1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9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1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2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3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7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5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6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4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8938B-0236-415B-BDC1-386D49EA38B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2D8F-DBEF-4F19-9BD2-A735500BE9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45206" y="6491962"/>
            <a:ext cx="320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3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hyperlink" Target="https://github.com/ai-collection/ai-collection/blob/main/README.ru.m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kvestodel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oxapps.adu.by/public/inde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ext-to-speech.online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9may.mail.ru/restoration/?lang=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A44D8-9D62-48B2-9FCC-DDF928CD3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472" y="82170"/>
            <a:ext cx="10363200" cy="14700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Онлайн-сервисы</a:t>
            </a:r>
            <a:r>
              <a:rPr lang="ru-RU" dirty="0">
                <a:solidFill>
                  <a:schemeClr val="tx1"/>
                </a:solidFill>
              </a:rPr>
              <a:t> для разработки обучающих материалов</a:t>
            </a: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9A5BE536-3EA7-48D3-A949-819B25759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Интерактивное оглавление 4">
                <a:extLst>
                  <a:ext uri="{FF2B5EF4-FFF2-40B4-BE49-F238E27FC236}">
                    <a16:creationId xmlns:a16="http://schemas.microsoft.com/office/drawing/2014/main" id="{327EBEA5-7460-4B28-8B67-98A7B56E63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5041562"/>
                  </p:ext>
                </p:extLst>
              </p:nvPr>
            </p:nvGraphicFramePr>
            <p:xfrm>
              <a:off x="728472" y="1623218"/>
              <a:ext cx="10972800" cy="4525963"/>
            </p:xfrm>
            <a:graphic>
              <a:graphicData uri="http://schemas.microsoft.com/office/powerpoint/2016/summaryzoom">
                <psuz:summaryZm>
                  <psuz:summaryZmObj sectionId="{6A5211CD-5A02-4604-8968-9387DBB216DC}">
                    <psuz:zmPr id="{5E12F8DB-EE91-4816-ABFF-F00EE24D7AC8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97741" y="158409"/>
                          <a:ext cx="3620769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913F99A-B465-4387-82F0-439AA0729DFB}">
                    <psuz:zmPr id="{53CDEBB1-D5E3-4BF4-8370-9BF6AC5E1534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54289" y="158409"/>
                          <a:ext cx="3620769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8AF076A-4862-4404-951F-2C815F0A8B6D}" scaleFactorY="85946">
                    <psuz:zmPr id="{417D5ECA-13F9-4BF8-AA1B-5EC6FB961B76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97741" y="2473987"/>
                          <a:ext cx="3620769" cy="17504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224DB0F-D2E0-44F3-8611-A2F31C6D7419}">
                    <psuz:zmPr id="{5525B393-C2D0-4ECE-9562-4376620F334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54289" y="2330871"/>
                          <a:ext cx="3620769" cy="20366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Интерактивное оглавление 4">
                <a:extLst>
                  <a:ext uri="{FF2B5EF4-FFF2-40B4-BE49-F238E27FC236}">
                    <a16:creationId xmlns:a16="http://schemas.microsoft.com/office/drawing/2014/main" id="{327EBEA5-7460-4B28-8B67-98A7B56E633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728472" y="1623218"/>
                <a:ext cx="10972800" cy="4525963"/>
                <a:chOff x="728472" y="1623218"/>
                <a:chExt cx="10972800" cy="4525963"/>
              </a:xfrm>
            </p:grpSpPr>
            <p:pic>
              <p:nvPicPr>
                <p:cNvPr id="6" name="Рисунок 6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26213" y="1781627"/>
                  <a:ext cx="3620769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Рисунок 7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82761" y="1781627"/>
                  <a:ext cx="3620769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Рисунок 8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6213" y="4097205"/>
                  <a:ext cx="3620769" cy="175045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Рисунок 9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82761" y="3954089"/>
                  <a:ext cx="3620769" cy="2036683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09571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структор квестов">
            <a:hlinkClick r:id="rId2"/>
            <a:extLst>
              <a:ext uri="{FF2B5EF4-FFF2-40B4-BE49-F238E27FC236}">
                <a16:creationId xmlns:a16="http://schemas.microsoft.com/office/drawing/2014/main" id="{9C3D644A-5758-4650-80D1-34358CBB9B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575"/>
            <a:ext cx="12192000" cy="552926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C6649F9-D506-48E2-B361-3B0B2AD9D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1A0F9EE-5455-418A-BDA6-16C99D9AD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6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xApps _ Главная страница">
            <a:hlinkClick r:id="rId2"/>
            <a:extLst>
              <a:ext uri="{FF2B5EF4-FFF2-40B4-BE49-F238E27FC236}">
                <a16:creationId xmlns:a16="http://schemas.microsoft.com/office/drawing/2014/main" id="{BC08D8F2-D732-4CD7-94C8-D23070A10A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13"/>
            <a:ext cx="12192000" cy="5894387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50DEC2-C21E-412E-8C78-FFA40A18F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C3232B4-487D-410F-951B-7E17FB879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8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40524-233A-4E49-969E-6B4A59AAB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7BA6D-0327-4408-8D19-F718CF184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BC0C6A6B-EAC5-4C9C-AE8B-1F3209802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906"/>
            <a:ext cx="12192000" cy="58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5146DE-86E4-4EAA-AAE9-A749548B4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179A656-2FC3-4C8F-9356-CDB5D560E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78368C4-4A1D-4CC7-9F60-C4AEBBC4D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497"/>
            <a:ext cx="12192000" cy="55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4527"/>
      </p:ext>
    </p:extLst>
  </p:cSld>
  <p:clrMapOvr>
    <a:masterClrMapping/>
  </p:clrMapOvr>
</p:sld>
</file>

<file path=ppt/theme/theme1.xml><?xml version="1.0" encoding="utf-8"?>
<a:theme xmlns:a="http://schemas.openxmlformats.org/drawingml/2006/main" name="logika-svyazey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logika-svyazey</Template>
  <TotalTime>235</TotalTime>
  <Words>5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logika-svyazey</vt:lpstr>
      <vt:lpstr>Онлайн-сервисы для разработки обучающих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Онлайн-сервисы для разработки обучающих материалов</dc:title>
  <dc:creator>Пользователь Windows</dc:creator>
  <cp:lastModifiedBy>Пользователь Windows</cp:lastModifiedBy>
  <cp:revision>3</cp:revision>
  <dcterms:created xsi:type="dcterms:W3CDTF">2023-04-28T08:12:04Z</dcterms:created>
  <dcterms:modified xsi:type="dcterms:W3CDTF">2023-04-28T12:07:32Z</dcterms:modified>
</cp:coreProperties>
</file>