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47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36D1-7994-4D3D-B50B-D5A9449BC1A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FDE3-817A-4148-A30D-C14714552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36D1-7994-4D3D-B50B-D5A9449BC1A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FDE3-817A-4148-A30D-C14714552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36D1-7994-4D3D-B50B-D5A9449BC1A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FDE3-817A-4148-A30D-C14714552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36D1-7994-4D3D-B50B-D5A9449BC1A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FDE3-817A-4148-A30D-C14714552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36D1-7994-4D3D-B50B-D5A9449BC1A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FDE3-817A-4148-A30D-C14714552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36D1-7994-4D3D-B50B-D5A9449BC1A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FDE3-817A-4148-A30D-C14714552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36D1-7994-4D3D-B50B-D5A9449BC1A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FDE3-817A-4148-A30D-C147145528B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36D1-7994-4D3D-B50B-D5A9449BC1A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FDE3-817A-4148-A30D-C14714552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36D1-7994-4D3D-B50B-D5A9449BC1A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FDE3-817A-4148-A30D-C14714552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36D1-7994-4D3D-B50B-D5A9449BC1A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FDE3-817A-4148-A30D-C147145528B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36D1-7994-4D3D-B50B-D5A9449BC1A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FDE3-817A-4148-A30D-C14714552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B2036D1-7994-4D3D-B50B-D5A9449BC1A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64FFDE3-817A-4148-A30D-C14714552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83264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1400" dirty="0">
                <a:solidFill>
                  <a:schemeClr val="tx1"/>
                </a:solidFill>
              </a:rPr>
              <a:t>УТВЕРЖДАЮ</a:t>
            </a:r>
          </a:p>
          <a:p>
            <a:pPr marL="0" indent="0" algn="r">
              <a:buNone/>
            </a:pPr>
            <a:r>
              <a:rPr lang="ru-RU" sz="1400" dirty="0">
                <a:solidFill>
                  <a:schemeClr val="tx1"/>
                </a:solidFill>
              </a:rPr>
              <a:t>		Директор</a:t>
            </a:r>
          </a:p>
          <a:p>
            <a:pPr marL="0" indent="0" algn="r">
              <a:buNone/>
            </a:pPr>
            <a:r>
              <a:rPr lang="ru-RU" sz="1400" dirty="0">
                <a:solidFill>
                  <a:schemeClr val="tx1"/>
                </a:solidFill>
              </a:rPr>
              <a:t>	УО «_____________» </a:t>
            </a:r>
          </a:p>
          <a:p>
            <a:pPr marL="0" indent="0" algn="r">
              <a:buNone/>
            </a:pPr>
            <a:r>
              <a:rPr lang="ru-RU" sz="1400" dirty="0">
                <a:solidFill>
                  <a:schemeClr val="tx1"/>
                </a:solidFill>
              </a:rPr>
              <a:t>	</a:t>
            </a:r>
            <a:r>
              <a:rPr lang="ru-RU" sz="1400" i="1" dirty="0">
                <a:solidFill>
                  <a:schemeClr val="tx1"/>
                </a:solidFill>
              </a:rPr>
              <a:t>подпись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А.В.Ковалёв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ru-RU" sz="1400" dirty="0">
                <a:solidFill>
                  <a:schemeClr val="tx1"/>
                </a:solidFill>
              </a:rPr>
              <a:t>24 декабря 2020 г.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  5 января 2021г. в 14.30 в кабинете №2 состоится </a:t>
            </a:r>
            <a:r>
              <a:rPr lang="be-BY" sz="1400" dirty="0">
                <a:solidFill>
                  <a:schemeClr val="tx1"/>
                </a:solidFill>
              </a:rPr>
              <a:t>заседания совета учреждения образования </a:t>
            </a:r>
            <a:r>
              <a:rPr lang="ru-RU" sz="1400" dirty="0">
                <a:solidFill>
                  <a:schemeClr val="tx1"/>
                </a:solidFill>
              </a:rPr>
              <a:t>«____________»</a:t>
            </a:r>
            <a:r>
              <a:rPr lang="be-BY" sz="1400" dirty="0">
                <a:solidFill>
                  <a:schemeClr val="tx1"/>
                </a:solidFill>
              </a:rPr>
              <a:t> по профилактике безнадзорности и правонарушений несовершеннолетних (далее – совет профилактики)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ПОВЕСТКА ЗАСЕДАНИЯ СОВЕТА ПРОФИЛАКТИКИ 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1. Об избрании секретаря совета профилактики на 2021 год.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Ответственный: Петрова О.Н., заместитель директора по УВР.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2. О выполнении решения совета профилактики от 16.12.2020 г.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Ответственный: Петрова О.Н., заместитель директора по УВР.</a:t>
            </a:r>
          </a:p>
          <a:p>
            <a:pPr>
              <a:buNone/>
            </a:pPr>
            <a:r>
              <a:rPr lang="ru-RU" sz="1400" dirty="0">
                <a:solidFill>
                  <a:schemeClr val="tx1"/>
                </a:solidFill>
              </a:rPr>
              <a:t>3.Основной вопрос. О работе по вовлечению учащихся, признанных находящимися в социально опасном положении,   с которыми организована и проводится индивидуальная профилактическая работа, и учащихся из числа детей - сирот, детей оставшихся без попечения родителей в объединения по интересам. </a:t>
            </a:r>
          </a:p>
          <a:p>
            <a:pPr>
              <a:buNone/>
            </a:pPr>
            <a:r>
              <a:rPr lang="ru-RU" sz="1400" dirty="0">
                <a:solidFill>
                  <a:schemeClr val="tx1"/>
                </a:solidFill>
              </a:rPr>
              <a:t>Ответственные: Корнилов О.М., педагог-организатор, Красиков С.Э., руководитель физического воспитания.</a:t>
            </a:r>
          </a:p>
          <a:p>
            <a:pPr>
              <a:buNone/>
            </a:pPr>
            <a:r>
              <a:rPr lang="ru-RU" sz="1400" dirty="0">
                <a:solidFill>
                  <a:schemeClr val="tx1"/>
                </a:solidFill>
              </a:rPr>
              <a:t>4. О рассмотрении проекта программы ИПР в отношении несовершеннолетней Ивановой М.В., учащейся группы № 105.</a:t>
            </a:r>
          </a:p>
          <a:p>
            <a:pPr>
              <a:buNone/>
            </a:pPr>
            <a:r>
              <a:rPr lang="ru-RU" sz="1400" dirty="0">
                <a:solidFill>
                  <a:schemeClr val="tx1"/>
                </a:solidFill>
              </a:rPr>
              <a:t>Ответственный: Петрова О.Н., заместитель директора по УВР.</a:t>
            </a:r>
          </a:p>
          <a:p>
            <a:pPr>
              <a:buNone/>
            </a:pPr>
            <a:r>
              <a:rPr lang="ru-RU" sz="1400" dirty="0">
                <a:solidFill>
                  <a:schemeClr val="tx1"/>
                </a:solidFill>
              </a:rPr>
              <a:t>5. О результатах социального расследования в отношении семьи Сидоровых, в которой воспитывается несовершеннолетний Сидоров Иван Иванович, 11.11.2005 года рождения, учащийся группы № 117. </a:t>
            </a:r>
          </a:p>
          <a:p>
            <a:pPr>
              <a:buNone/>
            </a:pPr>
            <a:r>
              <a:rPr lang="ru-RU" sz="1400" dirty="0">
                <a:solidFill>
                  <a:schemeClr val="tx1"/>
                </a:solidFill>
              </a:rPr>
              <a:t>Ответственный: Степанова Л.М., (должность).</a:t>
            </a:r>
          </a:p>
          <a:p>
            <a:pPr marL="0" indent="0">
              <a:buNone/>
            </a:pP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Заместитель председателя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совета профилактики 				О.Н.Петрова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endParaRPr lang="ru-RU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8174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476672"/>
            <a:ext cx="7543800" cy="56166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900" b="1" dirty="0">
                <a:solidFill>
                  <a:schemeClr val="tx1"/>
                </a:solidFill>
              </a:rPr>
              <a:t>					</a:t>
            </a:r>
            <a:r>
              <a:rPr lang="ru-RU" sz="1100" dirty="0">
                <a:solidFill>
                  <a:schemeClr val="tx1"/>
                </a:solidFill>
              </a:rPr>
              <a:t>УТВЕРЖДЕНО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100" dirty="0">
                <a:solidFill>
                  <a:schemeClr val="tx1"/>
                </a:solidFill>
              </a:rPr>
              <a:t>					Приказ директора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100" dirty="0">
                <a:solidFill>
                  <a:schemeClr val="tx1"/>
                </a:solidFill>
              </a:rPr>
              <a:t>					УО «___________»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100" dirty="0">
                <a:solidFill>
                  <a:schemeClr val="tx1"/>
                </a:solidFill>
              </a:rPr>
              <a:t> 			    06.01.2021г. № 2</a:t>
            </a:r>
          </a:p>
          <a:p>
            <a:pPr marL="0" indent="0" algn="ctr">
              <a:buNone/>
            </a:pPr>
            <a:r>
              <a:rPr lang="be-BY" sz="1100" dirty="0">
                <a:solidFill>
                  <a:schemeClr val="tx1"/>
                </a:solidFill>
              </a:rPr>
              <a:t>Протокол   от 05.01.2021 г. № </a:t>
            </a:r>
            <a:r>
              <a:rPr lang="ru-RU" sz="1100" dirty="0">
                <a:solidFill>
                  <a:schemeClr val="tx1"/>
                </a:solidFill>
              </a:rPr>
              <a:t>1</a:t>
            </a:r>
          </a:p>
          <a:p>
            <a:pPr marL="0" indent="0" algn="ctr">
              <a:buNone/>
            </a:pPr>
            <a:r>
              <a:rPr lang="be-BY" sz="1100" dirty="0">
                <a:solidFill>
                  <a:schemeClr val="tx1"/>
                </a:solidFill>
              </a:rPr>
              <a:t>заседания совета  УО  </a:t>
            </a:r>
            <a:r>
              <a:rPr lang="ru-RU" sz="1100" dirty="0">
                <a:solidFill>
                  <a:schemeClr val="tx1"/>
                </a:solidFill>
              </a:rPr>
              <a:t>«________________________»</a:t>
            </a:r>
          </a:p>
          <a:p>
            <a:pPr marL="0" indent="0" algn="ctr">
              <a:buNone/>
            </a:pPr>
            <a:r>
              <a:rPr lang="be-BY" sz="1100" dirty="0">
                <a:solidFill>
                  <a:schemeClr val="tx1"/>
                </a:solidFill>
              </a:rPr>
              <a:t> по профилактике безнадзорности и правонарушений несовершеннолетних</a:t>
            </a:r>
            <a:endParaRPr lang="ru-RU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 </a:t>
            </a:r>
            <a:endParaRPr lang="ru-RU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Место проведения:</a:t>
            </a:r>
            <a:r>
              <a:rPr lang="ru-RU" sz="1100" dirty="0">
                <a:solidFill>
                  <a:schemeClr val="tx1"/>
                </a:solidFill>
              </a:rPr>
              <a:t> кабинет №2</a:t>
            </a: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              Присутствовали: </a:t>
            </a:r>
            <a:endParaRPr lang="ru-RU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Ковалёв А.В.</a:t>
            </a:r>
            <a:r>
              <a:rPr lang="ru-RU" sz="1100" dirty="0">
                <a:solidFill>
                  <a:schemeClr val="tx1"/>
                </a:solidFill>
              </a:rPr>
              <a:t> директор колледжа, </a:t>
            </a:r>
            <a:r>
              <a:rPr lang="be-BY" sz="1100" dirty="0">
                <a:solidFill>
                  <a:schemeClr val="tx1"/>
                </a:solidFill>
              </a:rPr>
              <a:t>председатель</a:t>
            </a:r>
            <a:r>
              <a:rPr lang="ru-RU" sz="1100" dirty="0">
                <a:solidFill>
                  <a:schemeClr val="tx1"/>
                </a:solidFill>
              </a:rPr>
              <a:t> совета профилактики</a:t>
            </a: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Петрова О.Н., </a:t>
            </a:r>
            <a:r>
              <a:rPr lang="ru-RU" sz="1100" dirty="0">
                <a:solidFill>
                  <a:schemeClr val="tx1"/>
                </a:solidFill>
              </a:rPr>
              <a:t>заместитель директора по учебно-воспитательной работе</a:t>
            </a:r>
            <a:r>
              <a:rPr lang="be-BY" sz="1100" dirty="0">
                <a:solidFill>
                  <a:schemeClr val="tx1"/>
                </a:solidFill>
              </a:rPr>
              <a:t>, </a:t>
            </a:r>
            <a:r>
              <a:rPr lang="ru-RU" sz="1100" dirty="0">
                <a:solidFill>
                  <a:schemeClr val="tx1"/>
                </a:solidFill>
              </a:rPr>
              <a:t>заместитель председателя совета профилактики</a:t>
            </a: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Иванова М.И., педагог социальный, секретарь совета профилактики</a:t>
            </a:r>
            <a:endParaRPr lang="ru-RU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               Члены cовета по профилактике: </a:t>
            </a:r>
            <a:endParaRPr lang="ru-RU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Пашкевич Н.Г., педагог психолог</a:t>
            </a:r>
            <a:endParaRPr lang="ru-RU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Мясникова Ю.С., секретарь ПО ОО </a:t>
            </a:r>
            <a:r>
              <a:rPr lang="ru-RU" sz="1100" dirty="0">
                <a:solidFill>
                  <a:schemeClr val="tx1"/>
                </a:solidFill>
              </a:rPr>
              <a:t>«</a:t>
            </a:r>
            <a:r>
              <a:rPr lang="be-BY" sz="1100" dirty="0">
                <a:solidFill>
                  <a:schemeClr val="tx1"/>
                </a:solidFill>
              </a:rPr>
              <a:t>БРСМ</a:t>
            </a:r>
            <a:r>
              <a:rPr lang="ru-RU" sz="1100" dirty="0">
                <a:solidFill>
                  <a:schemeClr val="tx1"/>
                </a:solidFill>
              </a:rPr>
              <a:t>»</a:t>
            </a: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Чекан Н.Н., председатель ученического профкома</a:t>
            </a:r>
            <a:endParaRPr lang="ru-RU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Ганкович О.Д., воспитатель общежития</a:t>
            </a: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Лакотко Л.В., заведующая отделением</a:t>
            </a:r>
            <a:endParaRPr lang="ru-RU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Семенов А.В., инспектор ИДН</a:t>
            </a:r>
            <a:endParaRPr lang="ru-RU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               Приглашенные: </a:t>
            </a:r>
            <a:endParaRPr lang="ru-RU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Корнилов О.М., педагог-организатор</a:t>
            </a:r>
            <a:endParaRPr lang="ru-RU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e-BY" sz="1100" dirty="0">
                <a:solidFill>
                  <a:schemeClr val="tx1"/>
                </a:solidFill>
              </a:rPr>
              <a:t>Красиков С.Э., руководитель физической культуры</a:t>
            </a:r>
            <a:endParaRPr lang="ru-RU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100" dirty="0">
                <a:solidFill>
                  <a:schemeClr val="tx1"/>
                </a:solidFill>
              </a:rPr>
              <a:t>Григорьев С.Т., куратор группы №105</a:t>
            </a:r>
          </a:p>
          <a:p>
            <a:pPr marL="0" indent="0">
              <a:buNone/>
            </a:pPr>
            <a:r>
              <a:rPr lang="ru-RU" sz="1100" dirty="0">
                <a:solidFill>
                  <a:schemeClr val="tx1"/>
                </a:solidFill>
              </a:rPr>
              <a:t>Иванова Марина Владимировна, учащаяся группы  № 105</a:t>
            </a:r>
          </a:p>
          <a:p>
            <a:pPr marL="0" indent="0">
              <a:buNone/>
            </a:pPr>
            <a:r>
              <a:rPr lang="ru-RU" sz="1100" dirty="0">
                <a:solidFill>
                  <a:schemeClr val="tx1"/>
                </a:solidFill>
              </a:rPr>
              <a:t>Иванова Марфа Игоревна (мать учащейся Ивановой М.В.)</a:t>
            </a:r>
          </a:p>
          <a:p>
            <a:pPr marL="0" indent="0">
              <a:buNone/>
            </a:pPr>
            <a:r>
              <a:rPr lang="ru-RU" sz="1100" dirty="0">
                <a:solidFill>
                  <a:schemeClr val="tx1"/>
                </a:solidFill>
              </a:rPr>
              <a:t>Сидорова Наталья Петровна (мать учащегося Сидорова И.И.)</a:t>
            </a:r>
          </a:p>
        </p:txBody>
      </p:sp>
    </p:spTree>
    <p:extLst>
      <p:ext uri="{BB962C8B-B14F-4D97-AF65-F5344CB8AC3E}">
        <p14:creationId xmlns:p14="http://schemas.microsoft.com/office/powerpoint/2010/main" val="75052152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571480"/>
            <a:ext cx="7953404" cy="57864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300" dirty="0">
                <a:solidFill>
                  <a:schemeClr val="tx1"/>
                </a:solidFill>
              </a:rPr>
              <a:t>ПОВЕСТКА ЗАСЕДАНИЯ СОВЕТА ПРОФИЛАКТИКИ: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 1. Об избрании секретаря совета профилактики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СЛУШАЛИ: </a:t>
            </a:r>
            <a:r>
              <a:rPr lang="ru-RU" sz="1300" i="1" dirty="0">
                <a:solidFill>
                  <a:schemeClr val="tx1"/>
                </a:solidFill>
              </a:rPr>
              <a:t>Петрову О.Н.,</a:t>
            </a:r>
            <a:r>
              <a:rPr lang="ru-RU" sz="1300" dirty="0">
                <a:solidFill>
                  <a:schemeClr val="tx1"/>
                </a:solidFill>
              </a:rPr>
              <a:t> которая познакомила с приказом директора по персональному составу совета профилактики на 2021 год. Предложила рассмотреть кандидатуру педагога социального Ивановой М.И., для исполнения обязанностей  секретаря совета профилактики 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РЕШИЛИ: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Выбрать секретарём совета профилактики Иванову М.И. 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2. О выполнении решения совета профилактики от 16.12.2020 г.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 СЛУШАЛИ: </a:t>
            </a:r>
            <a:r>
              <a:rPr lang="ru-RU" sz="1300" i="1" dirty="0">
                <a:solidFill>
                  <a:schemeClr val="tx1"/>
                </a:solidFill>
              </a:rPr>
              <a:t>Петрову О.Н</a:t>
            </a:r>
            <a:r>
              <a:rPr lang="ru-RU" sz="1300" dirty="0">
                <a:solidFill>
                  <a:schemeClr val="tx1"/>
                </a:solidFill>
              </a:rPr>
              <a:t>., которая сообщила о том, что представление следственного комитета </a:t>
            </a:r>
            <a:r>
              <a:rPr lang="ru-RU" sz="1300" dirty="0" err="1">
                <a:solidFill>
                  <a:schemeClr val="tx1"/>
                </a:solidFill>
              </a:rPr>
              <a:t>Сенненского</a:t>
            </a:r>
            <a:r>
              <a:rPr lang="ru-RU" sz="1300" dirty="0">
                <a:solidFill>
                  <a:schemeClr val="tx1"/>
                </a:solidFill>
              </a:rPr>
              <a:t> района от 10.12.2020г. в отношении учащегося группы №119 Астапова В.В., рассмотрено на дополнительных информационных часах в группах 1,2,3 курсов. Учащиеся под подпись ознакомлены с мерами уголовной ответственности по статье 212 УК Республики Беларусь. Протоколы ознакомления предоставлены. 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 3.Основной вопрос. О работе по вовлечению учащихся, признанных находящимися в социально опасном положении, с которыми  проводится индивидуальная профилактическая работа, и учащихся из числа детей - сирот, детей оставшихся без попечения родителей в объединения по интересам (далее - состоящих на контроле).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 СЛУШАЛИ: </a:t>
            </a:r>
          </a:p>
          <a:p>
            <a:pPr marL="0" indent="0">
              <a:buNone/>
            </a:pPr>
            <a:r>
              <a:rPr lang="ru-RU" sz="1300" i="1" dirty="0">
                <a:solidFill>
                  <a:schemeClr val="tx1"/>
                </a:solidFill>
              </a:rPr>
              <a:t>Корнилова О.М.</a:t>
            </a:r>
            <a:r>
              <a:rPr lang="ru-RU" sz="1300" dirty="0">
                <a:solidFill>
                  <a:schemeClr val="tx1"/>
                </a:solidFill>
              </a:rPr>
              <a:t>, который проинформировал об организации досуговой деятельности учащихся, состоящих на контроле, в объединениях дополнительного образования, которые работают в колледже. Информация прилагается.</a:t>
            </a:r>
          </a:p>
          <a:p>
            <a:pPr marL="0" indent="0">
              <a:buNone/>
            </a:pPr>
            <a:r>
              <a:rPr lang="ru-RU" sz="1300" i="1" dirty="0">
                <a:solidFill>
                  <a:schemeClr val="tx1"/>
                </a:solidFill>
              </a:rPr>
              <a:t> Красикова С.Э.,</a:t>
            </a:r>
            <a:r>
              <a:rPr lang="ru-RU" sz="1300" dirty="0">
                <a:solidFill>
                  <a:schemeClr val="tx1"/>
                </a:solidFill>
              </a:rPr>
              <a:t> который проинформировал об организации досуговой деятельности учащихся, состоящих на контроле, в объединениях дополнительного образования спортивной направленности, которые работают в колледже. Сообщил о спортивных достижениях учащихся в первой полугодии 2020/2021 учебного года. Информация прилагается.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3662502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76672"/>
            <a:ext cx="7543800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РЕШИЛИ:</a:t>
            </a:r>
          </a:p>
          <a:p>
            <a:pPr marL="0" indent="0">
              <a:buNone/>
            </a:pPr>
            <a:endParaRPr lang="ru-RU" sz="22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1.Принять информацию педагога организатора Корнилова О.М. и руководителя физической культуры Красикова С.Э. к сведению.</a:t>
            </a:r>
          </a:p>
          <a:p>
            <a:pPr marL="0" lv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2.Контролировать досуговую деятельность учащихся, состоящих на контроле,  проживающих по месту жительства законных представителей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     Отв.: кураторы учебных групп: Романова В.В. группа №106, Задорожная А.С. группа 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№ 107, Лебедев А.Т. группа №110.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     </a:t>
            </a:r>
            <a:r>
              <a:rPr lang="ru-RU" sz="2100" dirty="0">
                <a:solidFill>
                  <a:schemeClr val="tx1"/>
                </a:solidFill>
              </a:rPr>
              <a:t>Срок исполнения: еженедельно</a:t>
            </a:r>
          </a:p>
          <a:p>
            <a:pPr marL="0" lvl="0" indent="0">
              <a:buNone/>
            </a:pPr>
            <a:r>
              <a:rPr lang="ru-RU" sz="2100" dirty="0">
                <a:solidFill>
                  <a:schemeClr val="tx1"/>
                </a:solidFill>
              </a:rPr>
              <a:t>3.Контролировать досуговую деятельность учащихся, состоящих на контроле, проживающих в общежитии.</a:t>
            </a:r>
          </a:p>
          <a:p>
            <a:pPr marL="0" indent="0">
              <a:buNone/>
            </a:pPr>
            <a:r>
              <a:rPr lang="ru-RU" sz="2100" dirty="0">
                <a:solidFill>
                  <a:schemeClr val="tx1"/>
                </a:solidFill>
              </a:rPr>
              <a:t>     Отв.: воспитатели общежития Майорова В.В., Потапов А.С. </a:t>
            </a:r>
          </a:p>
          <a:p>
            <a:pPr marL="0" indent="0">
              <a:buNone/>
            </a:pPr>
            <a:r>
              <a:rPr lang="ru-RU" sz="2100" dirty="0">
                <a:solidFill>
                  <a:schemeClr val="tx1"/>
                </a:solidFill>
              </a:rPr>
              <a:t>     Срок исполнения: еженедельно</a:t>
            </a:r>
          </a:p>
          <a:p>
            <a:pPr marL="0" lvl="0" indent="0">
              <a:buNone/>
            </a:pPr>
            <a:r>
              <a:rPr lang="ru-RU" sz="2100" dirty="0">
                <a:solidFill>
                  <a:schemeClr val="tx1"/>
                </a:solidFill>
              </a:rPr>
              <a:t>4.Организовать работу объединений дополнительного образования в соответствии с графиком работы в каникулярный период времени</a:t>
            </a:r>
          </a:p>
          <a:p>
            <a:pPr marL="0" indent="0">
              <a:buNone/>
            </a:pPr>
            <a:r>
              <a:rPr lang="ru-RU" sz="2100" dirty="0">
                <a:solidFill>
                  <a:schemeClr val="tx1"/>
                </a:solidFill>
              </a:rPr>
              <a:t>      Отв.: зам.директора по УВР Петрова О.Н.</a:t>
            </a:r>
          </a:p>
          <a:p>
            <a:pPr marL="0" indent="0">
              <a:buNone/>
            </a:pPr>
            <a:r>
              <a:rPr lang="ru-RU" sz="2100" dirty="0">
                <a:solidFill>
                  <a:schemeClr val="tx1"/>
                </a:solidFill>
              </a:rPr>
              <a:t>       Срок исполнения: 05.01.2021-17.01.2021</a:t>
            </a:r>
          </a:p>
          <a:p>
            <a:pPr marL="0" indent="0">
              <a:buNone/>
            </a:pPr>
            <a:r>
              <a:rPr lang="ru-RU" sz="2100" dirty="0">
                <a:solidFill>
                  <a:schemeClr val="tx1"/>
                </a:solidFill>
              </a:rPr>
              <a:t>5. Для полноценного отдыха и оздоровления организовать учащихся полезной досуговой занятостью с использованием зимнего инвентаря (лыжи, коньки).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       Отв.: руководитель физической культуры Красиков С.Э., воспитатель Потапов А.С.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       Срок исполнения: 05.01.2021-17.01.2021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6.Заместителю директора по УВР предоставить информацию о выполнении поручений.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       Отв.: зам.директора по УВР Петрова О.Н.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       Срок исполнения: 09.02.2021</a:t>
            </a:r>
          </a:p>
          <a:p>
            <a:pPr marL="0" indent="0">
              <a:buNone/>
            </a:pP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3430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463884" cy="57372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300" dirty="0">
                <a:solidFill>
                  <a:schemeClr val="tx1"/>
                </a:solidFill>
              </a:rPr>
              <a:t>4. О рассмотрении проекта программы ИПР в отношении несовершеннолетней Ивановой М.В., учащейся группы №105 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СЛУШАЛИ: </a:t>
            </a:r>
            <a:r>
              <a:rPr lang="ru-RU" sz="1300" i="1" dirty="0">
                <a:solidFill>
                  <a:schemeClr val="tx1"/>
                </a:solidFill>
              </a:rPr>
              <a:t>Петрову О.Н., заместителя директора по УВР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РЕШИЛИ:</a:t>
            </a:r>
          </a:p>
          <a:p>
            <a:pPr marL="0" lv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 4.1. Информацию Петровой О.Н., заместителя директора по УВР, о проекте программы индивидуальной профилактической работы с учащейся Ивановой М.В. принять к сведению.</a:t>
            </a:r>
            <a:endParaRPr lang="en-US" sz="1300" dirty="0">
              <a:solidFill>
                <a:schemeClr val="tx1"/>
              </a:solidFill>
            </a:endParaRPr>
          </a:p>
          <a:p>
            <a:pPr marL="0" lv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4.2. Включить информацию о проведении индивидуальной профилактической работы с учащейся Ивановой М.В. в социально-педагогическую характеристику учреждения образования, в списки обучающихся, в отношении которых проводится индивидуальная профилактическая работа.</a:t>
            </a:r>
            <a:endParaRPr lang="en-US" sz="1300" dirty="0">
              <a:solidFill>
                <a:schemeClr val="tx1"/>
              </a:solidFill>
            </a:endParaRP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Срок: до 31.01.2021.</a:t>
            </a:r>
            <a:endParaRPr lang="en-US" sz="1300" dirty="0">
              <a:solidFill>
                <a:schemeClr val="tx1"/>
              </a:solidFill>
            </a:endParaRP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Ответственный: Иванова М. И., педагог социальный.</a:t>
            </a:r>
            <a:endParaRPr lang="en-US" sz="1300" dirty="0">
              <a:solidFill>
                <a:schemeClr val="tx1"/>
              </a:solidFill>
            </a:endParaRPr>
          </a:p>
          <a:p>
            <a:pPr marL="0" lv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4.3. Осуществлять реализацию программы индивидуальной профилактической работы в отношении учащейся Ивановой М.В. согласно предложенным мероприятиям.</a:t>
            </a:r>
            <a:endParaRPr lang="en-US" sz="1300" dirty="0">
              <a:solidFill>
                <a:schemeClr val="tx1"/>
              </a:solidFill>
            </a:endParaRP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Срок: до 11.01.2022 (если иное не предусмотрено действующим законодательством).</a:t>
            </a:r>
            <a:endParaRPr lang="en-US" sz="1300" dirty="0">
              <a:solidFill>
                <a:schemeClr val="tx1"/>
              </a:solidFill>
            </a:endParaRP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Ответственные: (указать Ф.И.О. и должности специалистов, которые участвуют в реализации мероприятий программы ИПР).</a:t>
            </a:r>
            <a:endParaRPr lang="en-US" sz="1300" dirty="0">
              <a:solidFill>
                <a:schemeClr val="tx1"/>
              </a:solidFill>
            </a:endParaRPr>
          </a:p>
          <a:p>
            <a:pPr marL="0" lv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4.4. Ознакомить под подпись мать несовершеннолетнего</a:t>
            </a:r>
            <a:r>
              <a:rPr lang="ru-RU" sz="1300" dirty="0">
                <a:solidFill>
                  <a:srgbClr val="FF0000"/>
                </a:solidFill>
              </a:rPr>
              <a:t>,</a:t>
            </a:r>
            <a:r>
              <a:rPr lang="ru-RU" sz="1300" dirty="0">
                <a:solidFill>
                  <a:schemeClr val="tx1"/>
                </a:solidFill>
              </a:rPr>
              <a:t> Иванову М.И. с содержанием программы ИПР; предоставить выписку из программы в части касающейся.</a:t>
            </a:r>
            <a:endParaRPr lang="en-US" sz="1300" dirty="0">
              <a:solidFill>
                <a:schemeClr val="tx1"/>
              </a:solidFill>
            </a:endParaRP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Срок: до 29.01.2021.</a:t>
            </a:r>
            <a:endParaRPr lang="en-US" sz="1300" dirty="0">
              <a:solidFill>
                <a:schemeClr val="tx1"/>
              </a:solidFill>
            </a:endParaRP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Ответственный: Иванова М.И., педагог социальный.</a:t>
            </a:r>
            <a:endParaRPr lang="en-US" sz="1300" dirty="0">
              <a:solidFill>
                <a:schemeClr val="tx1"/>
              </a:solidFill>
            </a:endParaRPr>
          </a:p>
          <a:p>
            <a:pPr marL="0" lv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4.5. Ответственным исполнителям предоставлять Петровой О.Н., заместителю директора по УВР информацию об эффективности выполненных мероприятий (в части касающейся) с выводами и предложениями для подготовки промежуточных (итогового) анализов реализации мероприятий программы ИПР. </a:t>
            </a:r>
            <a:endParaRPr lang="en-US" sz="1300" dirty="0">
              <a:solidFill>
                <a:schemeClr val="tx1"/>
              </a:solidFill>
            </a:endParaRP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Срок: за 5 дней до заседания совета профилактики.</a:t>
            </a:r>
            <a:endParaRPr lang="en-US" sz="1300" dirty="0">
              <a:solidFill>
                <a:schemeClr val="tx1"/>
              </a:solidFill>
            </a:endParaRPr>
          </a:p>
          <a:p>
            <a:pPr marL="0" lv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4.6. Рассмотреть на заседаниях совета профилактики промежуточные и итоговые результаты реализации программы ИПР в отношении Ивановой М.В.</a:t>
            </a:r>
            <a:endParaRPr lang="en-US" sz="1300" dirty="0">
              <a:solidFill>
                <a:schemeClr val="tx1"/>
              </a:solidFill>
            </a:endParaRP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Срок: апрель 2021 года, июль 2021 года, октябрь 2021 года, январь 2022 года (при необходимости, наличии иных локальных документов – чаще).</a:t>
            </a:r>
            <a:endParaRPr lang="en-US" sz="1300" dirty="0">
              <a:solidFill>
                <a:schemeClr val="tx1"/>
              </a:solidFill>
            </a:endParaRPr>
          </a:p>
          <a:p>
            <a:pPr marL="0" lvl="0" indent="447675" algn="just">
              <a:spcBef>
                <a:spcPts val="0"/>
              </a:spcBef>
              <a:buNone/>
            </a:pPr>
            <a:r>
              <a:rPr lang="ru-RU" sz="1300" dirty="0">
                <a:solidFill>
                  <a:schemeClr val="tx1"/>
                </a:solidFill>
              </a:rPr>
              <a:t>4.7. Контроль за проведением индивидуальной профилактической работы с учащейся Ивановой М.В. возложить на Петрову О.Н., заместителя директора по УВР.</a:t>
            </a:r>
            <a:endParaRPr lang="en-US" sz="1300" dirty="0">
              <a:solidFill>
                <a:schemeClr val="tx1"/>
              </a:solidFill>
            </a:endParaRP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300" i="1" dirty="0">
                <a:solidFill>
                  <a:schemeClr val="tx1"/>
                </a:solidFill>
              </a:rPr>
              <a:t>Принятые на заседании совета профилактики решения в отношении Ивановой М.В. могут быть обжалованы законными представителями несовершеннолетнего в порядке, установленном действующим законодательством Республики Беларусь.</a:t>
            </a:r>
            <a:endParaRPr lang="en-US" sz="13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96932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49928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 5. О результатах социального расследования в отношении семьи Сидоровых, в которой воспитывается несовершеннолетний Сидоров Иван Иванович, 11.11.2005 года рождения, учащийся группы № 117. 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					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 СЛУШАЛИ: </a:t>
            </a:r>
            <a:r>
              <a:rPr lang="ru-RU" sz="1300" i="1" dirty="0">
                <a:solidFill>
                  <a:schemeClr val="tx1"/>
                </a:solidFill>
              </a:rPr>
              <a:t>Степанову Л.М., которая познакомила с информацией о результатах…</a:t>
            </a:r>
            <a:endParaRPr lang="ru-RU" sz="1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 РЕШИЛИ: </a:t>
            </a:r>
          </a:p>
          <a:p>
            <a:pPr marL="0" indent="0" algn="just">
              <a:buClr>
                <a:srgbClr val="94A77D"/>
              </a:buClr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300" dirty="0">
                <a:solidFill>
                  <a:schemeClr val="tx1"/>
                </a:solidFill>
              </a:rPr>
              <a:t>. Обратиться </a:t>
            </a:r>
            <a:r>
              <a:rPr lang="ru-RU" sz="1300" i="1" dirty="0">
                <a:solidFill>
                  <a:schemeClr val="tx1"/>
                </a:solidFill>
              </a:rPr>
              <a:t>в координационный совет по реализации Декрета Президента Республики Беларусь от 24.11.2006 № 18 ”О дополнительных мерах по государственной защите детей в неблагополучных семьях“ </a:t>
            </a:r>
            <a:r>
              <a:rPr lang="ru-RU" sz="1300" dirty="0">
                <a:solidFill>
                  <a:schemeClr val="tx1"/>
                </a:solidFill>
              </a:rPr>
              <a:t>для принятия решения о признании ребенка (детей) находящимся в социально опасном положении.</a:t>
            </a:r>
          </a:p>
          <a:p>
            <a:pPr indent="0" algn="just">
              <a:buClr>
                <a:srgbClr val="94A77D"/>
              </a:buClr>
              <a:buNone/>
            </a:pPr>
            <a:r>
              <a:rPr lang="ru-RU" sz="1300" dirty="0">
                <a:solidFill>
                  <a:schemeClr val="tx1"/>
                </a:solidFill>
              </a:rPr>
              <a:t>Срок: до … </a:t>
            </a:r>
            <a:r>
              <a:rPr lang="ru-RU" sz="1300" i="1" dirty="0">
                <a:solidFill>
                  <a:schemeClr val="tx1"/>
                </a:solidFill>
              </a:rPr>
              <a:t>(не позднее трех рабочих дней после проведения заседания совета профилактики).</a:t>
            </a:r>
          </a:p>
          <a:p>
            <a:pPr indent="0" algn="just">
              <a:buClr>
                <a:srgbClr val="94A77D"/>
              </a:buClr>
              <a:buNone/>
            </a:pPr>
            <a:endParaRPr lang="ru-RU" sz="1300" dirty="0">
              <a:solidFill>
                <a:schemeClr val="tx1"/>
              </a:solidFill>
            </a:endParaRPr>
          </a:p>
          <a:p>
            <a:pPr marL="0" indent="0" algn="just">
              <a:buClr>
                <a:srgbClr val="94A77D"/>
              </a:buClr>
              <a:buNone/>
            </a:pPr>
            <a:r>
              <a:rPr lang="ru-RU" sz="1300" dirty="0">
                <a:solidFill>
                  <a:schemeClr val="tx1"/>
                </a:solidFill>
              </a:rPr>
              <a:t>2. Направить </a:t>
            </a:r>
            <a:r>
              <a:rPr lang="ru-RU" sz="1300" i="1" dirty="0">
                <a:solidFill>
                  <a:schemeClr val="tx1"/>
                </a:solidFill>
              </a:rPr>
              <a:t>в координационный совет по реализации Декрета Президента Республики Беларусь от 24.11.2006 № 18 ”О дополнительных мерах по государственной защите детей в неблагополучных семьях“ </a:t>
            </a:r>
            <a:r>
              <a:rPr lang="ru-RU" sz="1300" dirty="0">
                <a:solidFill>
                  <a:schemeClr val="tx1"/>
                </a:solidFill>
              </a:rPr>
              <a:t>выписку из протокола заседания совета профилактики, акт обследования условий жизни и воспитания ребенка (детей), информацию по результатам социального расследования, предложения о мероприятиях.</a:t>
            </a:r>
          </a:p>
          <a:p>
            <a:pPr indent="0" algn="just">
              <a:buClr>
                <a:srgbClr val="94A77D"/>
              </a:buClr>
              <a:buNone/>
            </a:pPr>
            <a:r>
              <a:rPr lang="ru-RU" sz="1300" dirty="0">
                <a:solidFill>
                  <a:schemeClr val="tx1"/>
                </a:solidFill>
              </a:rPr>
              <a:t>Срок: до … </a:t>
            </a:r>
            <a:r>
              <a:rPr lang="ru-RU" sz="1300" i="1" dirty="0">
                <a:solidFill>
                  <a:schemeClr val="tx1"/>
                </a:solidFill>
              </a:rPr>
              <a:t>(не позднее трех рабочих дней после проведения заседания совета профилактики).</a:t>
            </a:r>
          </a:p>
          <a:p>
            <a:pPr indent="0" algn="just">
              <a:buClr>
                <a:srgbClr val="94A77D"/>
              </a:buClr>
              <a:buNone/>
            </a:pPr>
            <a:r>
              <a:rPr lang="ru-RU" sz="1300" dirty="0">
                <a:solidFill>
                  <a:schemeClr val="tx1"/>
                </a:solidFill>
              </a:rPr>
              <a:t>Ответственный</a:t>
            </a:r>
            <a:r>
              <a:rPr lang="ru-RU" sz="1300" i="1" dirty="0">
                <a:solidFill>
                  <a:schemeClr val="tx1"/>
                </a:solidFill>
              </a:rPr>
              <a:t>: ФИО, должность.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 5. Контроль за исполнением поручений, содержащихся в настоящем протоколе, возложить на Петрову О.Н., заместителя директора по учебно-воспитательной работе.</a:t>
            </a:r>
          </a:p>
          <a:p>
            <a:pPr marL="0" indent="0">
              <a:buNone/>
            </a:pPr>
            <a:r>
              <a:rPr lang="ru-RU" sz="1300" dirty="0">
                <a:solidFill>
                  <a:schemeClr val="tx1"/>
                </a:solidFill>
              </a:rPr>
              <a:t>Ответственным исполнителям информацию о выполнении поручений предоставить к очередному заседанию совета профилактики.</a:t>
            </a:r>
          </a:p>
          <a:p>
            <a:pPr marL="0" indent="0">
              <a:buNone/>
            </a:pPr>
            <a:endParaRPr lang="ru-RU" sz="1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</a:rPr>
              <a:t>Заместитель председателя 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</a:rPr>
              <a:t>совета профилактики 				</a:t>
            </a:r>
            <a:r>
              <a:rPr lang="ru-RU" sz="1200" dirty="0" err="1">
                <a:solidFill>
                  <a:schemeClr val="tx1"/>
                </a:solidFill>
              </a:rPr>
              <a:t>О.Н.Петрова</a:t>
            </a:r>
            <a:endParaRPr lang="ru-RU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</a:rPr>
              <a:t>_____________________     	_______________________</a:t>
            </a:r>
          </a:p>
          <a:p>
            <a:pPr marL="0" indent="0">
              <a:buNone/>
            </a:pPr>
            <a:r>
              <a:rPr lang="ru-RU" sz="1200" i="1" dirty="0">
                <a:solidFill>
                  <a:schemeClr val="tx1"/>
                </a:solidFill>
              </a:rPr>
              <a:t>дата			 подпись</a:t>
            </a:r>
          </a:p>
          <a:p>
            <a:pPr marL="0" indent="0">
              <a:buNone/>
            </a:pPr>
            <a:endParaRPr lang="ru-RU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</a:rPr>
              <a:t>Секретарь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</a:rPr>
              <a:t>совета профилактики 				</a:t>
            </a:r>
            <a:r>
              <a:rPr lang="ru-RU" sz="1200" dirty="0" err="1">
                <a:solidFill>
                  <a:schemeClr val="tx1"/>
                </a:solidFill>
              </a:rPr>
              <a:t>М.И.Иванова</a:t>
            </a:r>
            <a:endParaRPr lang="ru-RU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_____________________     	_______________________</a:t>
            </a:r>
          </a:p>
          <a:p>
            <a:pPr marL="0" indent="0">
              <a:buNone/>
            </a:pPr>
            <a:r>
              <a:rPr lang="ru-RU" sz="1400" i="1" dirty="0">
                <a:solidFill>
                  <a:schemeClr val="tx1"/>
                </a:solidFill>
              </a:rPr>
              <a:t>дата			 подпись</a:t>
            </a:r>
          </a:p>
          <a:p>
            <a:pPr marL="0" indent="0">
              <a:buNone/>
            </a:pPr>
            <a:endParaRPr lang="ru-RU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9763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95536" y="3091577"/>
            <a:ext cx="8748464" cy="3462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				</a:t>
            </a: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соответствии с пунктом 17 </a:t>
            </a:r>
            <a:r>
              <a:rPr lang="ru-RU" sz="1600" dirty="0"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оложения о совете учреждения образования по профилактике безнадзорности и правонарушений несовершеннолетних (далее – совет профилактики), утверждённого Постановлением Министерства образования Республики Беларусь от 27.11.2017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№ 146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ПРИКАЗЫВАЮ: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1. Утвердить протокол заседания совета профилактики от 05.01.2021 г № 1.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2. Секретарю совета </a:t>
            </a:r>
            <a:r>
              <a: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профилактики Ивановой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М.И. исполнять свои функциональные обязанности до избрания нового секретаря.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Директор 		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подпись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		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А.В.Ковалёв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682" y="2132856"/>
            <a:ext cx="3308186" cy="1540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effectLst/>
              </a:rPr>
              <a:t>Об утверждении протокола заседания совета по профилактике безнадзорности и  правонарушений несовершеннолетних от 5.01.2021г.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effectLst/>
              </a:rPr>
              <a:t>   </a:t>
            </a:r>
            <a:endParaRPr lang="ru-RU" sz="1200" dirty="0">
              <a:ea typeface="Times New Roman"/>
              <a:cs typeface="Times New Roman"/>
            </a:endParaRPr>
          </a:p>
          <a:p>
            <a:r>
              <a:rPr lang="ru-RU" sz="1400" dirty="0"/>
              <a:t>    </a:t>
            </a:r>
          </a:p>
        </p:txBody>
      </p:sp>
      <p:pic>
        <p:nvPicPr>
          <p:cNvPr id="14" name="Рисунок 13" descr="гер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2558" y="384364"/>
            <a:ext cx="647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53752" y="473935"/>
            <a:ext cx="4572000" cy="13042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be-BY" sz="600" dirty="0">
                <a:effectLst/>
              </a:rPr>
              <a:t>Віцебскі абласны</a:t>
            </a:r>
            <a:endParaRPr lang="ru-RU" sz="1000" dirty="0">
              <a:effectLst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be-BY" sz="600" dirty="0">
                <a:effectLst/>
              </a:rPr>
              <a:t>выканаўчы камітэт</a:t>
            </a:r>
            <a:endParaRPr lang="ru-RU" sz="1000" dirty="0">
              <a:effectLst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be-BY" sz="600" dirty="0">
                <a:effectLst/>
              </a:rPr>
              <a:t>ГАЛОЎНАЕ УПРАЎЛЕННЕ </a:t>
            </a:r>
            <a:endParaRPr lang="ru-RU" sz="1000" dirty="0">
              <a:effectLst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be-BY" sz="600" dirty="0">
                <a:effectLst/>
              </a:rPr>
              <a:t>ПА АДУКАЦЫІ</a:t>
            </a:r>
            <a:endParaRPr lang="ru-RU" sz="1000" dirty="0">
              <a:effectLst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be-BY" sz="600" dirty="0">
                <a:effectLst/>
              </a:rPr>
              <a:t>Установа адукацыі “Віцебскі</a:t>
            </a:r>
            <a:endParaRPr lang="ru-RU" sz="1000" dirty="0">
              <a:effectLst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be-BY" sz="600" dirty="0">
                <a:effectLst/>
              </a:rPr>
              <a:t>дзяржаўны прафесіянальна-тэхнічны каледж сельскагаспадарчай вытворчасці”</a:t>
            </a:r>
            <a:endParaRPr lang="ru-RU" sz="1000" dirty="0">
              <a:effectLst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be-BY" sz="600" dirty="0">
                <a:effectLst/>
              </a:rPr>
              <a:t> </a:t>
            </a:r>
            <a:endParaRPr lang="ru-RU" sz="1000" dirty="0">
              <a:effectLst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be-BY" sz="1050" dirty="0">
                <a:effectLst/>
              </a:rPr>
              <a:t>ЗАГАД</a:t>
            </a:r>
            <a:endParaRPr lang="ru-RU" sz="1000" dirty="0">
              <a:ea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27984" y="473935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610"/>
              </a:lnSpc>
              <a:spcAft>
                <a:spcPts val="0"/>
              </a:spcAft>
            </a:pPr>
            <a:r>
              <a:rPr lang="ru-RU" sz="600" dirty="0">
                <a:effectLst/>
              </a:rPr>
              <a:t>Витебский областной</a:t>
            </a:r>
            <a:endParaRPr lang="ru-RU" sz="1000" dirty="0">
              <a:effectLst/>
            </a:endParaRPr>
          </a:p>
          <a:p>
            <a:pPr algn="ctr">
              <a:lnSpc>
                <a:spcPts val="1610"/>
              </a:lnSpc>
              <a:spcAft>
                <a:spcPts val="0"/>
              </a:spcAft>
            </a:pPr>
            <a:r>
              <a:rPr lang="ru-RU" sz="600" dirty="0">
                <a:effectLst/>
              </a:rPr>
              <a:t>исполнительный комитет</a:t>
            </a:r>
            <a:endParaRPr lang="ru-RU" sz="1000" dirty="0">
              <a:effectLst/>
            </a:endParaRPr>
          </a:p>
          <a:p>
            <a:pPr algn="ctr">
              <a:lnSpc>
                <a:spcPts val="1610"/>
              </a:lnSpc>
              <a:spcAft>
                <a:spcPts val="0"/>
              </a:spcAft>
            </a:pPr>
            <a:r>
              <a:rPr lang="be-BY" sz="600" dirty="0">
                <a:effectLst/>
              </a:rPr>
              <a:t>ГЛАВНОЕ </a:t>
            </a:r>
            <a:r>
              <a:rPr lang="ru-RU" sz="600" dirty="0">
                <a:effectLst/>
              </a:rPr>
              <a:t>УПРАВЛЕНИЕ </a:t>
            </a:r>
            <a:r>
              <a:rPr lang="be-BY" sz="600" dirty="0">
                <a:effectLst/>
              </a:rPr>
              <a:t>ПО </a:t>
            </a:r>
            <a:r>
              <a:rPr lang="ru-RU" sz="600" dirty="0">
                <a:effectLst/>
              </a:rPr>
              <a:t>ОБРАЗОВАНИ</a:t>
            </a:r>
            <a:r>
              <a:rPr lang="be-BY" sz="600" dirty="0">
                <a:effectLst/>
              </a:rPr>
              <a:t>Ю</a:t>
            </a:r>
            <a:endParaRPr lang="ru-RU" sz="1000" dirty="0">
              <a:effectLst/>
            </a:endParaRPr>
          </a:p>
          <a:p>
            <a:pPr algn="ctr">
              <a:lnSpc>
                <a:spcPts val="1610"/>
              </a:lnSpc>
              <a:spcAft>
                <a:spcPts val="0"/>
              </a:spcAft>
            </a:pPr>
            <a:r>
              <a:rPr lang="be-BY" sz="600" dirty="0">
                <a:effectLst/>
              </a:rPr>
              <a:t>Учреждение образования “Витебский государственный профессионально-технический колледж  сельскохозяйственного производства”</a:t>
            </a:r>
            <a:endParaRPr lang="ru-RU" sz="1000" dirty="0">
              <a:effectLst/>
            </a:endParaRPr>
          </a:p>
          <a:p>
            <a:pPr algn="ctr">
              <a:lnSpc>
                <a:spcPts val="1610"/>
              </a:lnSpc>
              <a:spcAft>
                <a:spcPts val="0"/>
              </a:spcAft>
            </a:pPr>
            <a:r>
              <a:rPr lang="be-BY" sz="600" dirty="0">
                <a:effectLst/>
              </a:rPr>
              <a:t> </a:t>
            </a:r>
            <a:endParaRPr lang="ru-RU" sz="1000" dirty="0">
              <a:ea typeface="Times New Roman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45934" y="1519062"/>
            <a:ext cx="7360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1050" dirty="0"/>
              <a:t>ПРИКАЗ</a:t>
            </a:r>
            <a:endParaRPr lang="ru-RU" sz="105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2107" y="178067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06.01.2021  № 2</a:t>
            </a:r>
            <a:endParaRPr kumimoji="0" lang="ru-RU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</a:t>
            </a:r>
            <a:r>
              <a:rPr kumimoji="0" lang="be-BY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аг. Акцябрская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44228767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624</TotalTime>
  <Words>1747</Words>
  <Application>Microsoft Office PowerPoint</Application>
  <PresentationFormat>Экран (4:3)</PresentationFormat>
  <Paragraphs>152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Impact</vt:lpstr>
      <vt:lpstr>Times New Roman</vt:lpstr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Nikolay</dc:creator>
  <cp:lastModifiedBy>user</cp:lastModifiedBy>
  <cp:revision>55</cp:revision>
  <dcterms:created xsi:type="dcterms:W3CDTF">2021-01-25T12:42:54Z</dcterms:created>
  <dcterms:modified xsi:type="dcterms:W3CDTF">2021-02-04T13:50:25Z</dcterms:modified>
</cp:coreProperties>
</file>